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89" r:id="rId3"/>
    <p:sldId id="28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0" r:id="rId30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918" y="28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Terminologies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Prevention and treatment.</a:t>
          </a:r>
          <a:endParaRPr lang="en-IN" sz="18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Definition and classification.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8983544C-98A2-4CDC-A69C-7F4BB9A2D25B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Characteristic features.</a:t>
          </a:r>
          <a:endParaRPr lang="en-IN" sz="1800" dirty="0"/>
        </a:p>
      </dgm:t>
    </dgm:pt>
    <dgm:pt modelId="{8762A3AF-87A6-425B-BAE7-65DC79085057}" type="parTrans" cxnId="{38C2197B-2C1D-4B7E-BA35-DE06D240B594}">
      <dgm:prSet/>
      <dgm:spPr/>
    </dgm:pt>
    <dgm:pt modelId="{202F36D5-5722-4836-8E2D-0EC70F6D4289}" type="sibTrans" cxnId="{38C2197B-2C1D-4B7E-BA35-DE06D240B594}">
      <dgm:prSet/>
      <dgm:spPr/>
    </dgm:pt>
    <dgm:pt modelId="{DB5AF4DF-3464-4898-9726-60299134755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Sequele</a:t>
          </a:r>
          <a:r>
            <a:rPr lang="en-IN" sz="1800" dirty="0" smtClean="0"/>
            <a:t> of rampant caries.</a:t>
          </a:r>
          <a:endParaRPr lang="en-IN" sz="1800" dirty="0"/>
        </a:p>
      </dgm:t>
    </dgm:pt>
    <dgm:pt modelId="{E213C42B-B841-40B1-A1D4-85F08461C368}" type="parTrans" cxnId="{546E2AFD-2917-45EB-9080-BFB45E39B263}">
      <dgm:prSet/>
      <dgm:spPr/>
    </dgm:pt>
    <dgm:pt modelId="{1FF0B1DB-70D5-430E-96C9-A3AFDB847CAA}" type="sibTrans" cxnId="{546E2AFD-2917-45EB-9080-BFB45E39B263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543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 custLinFactNeighborX="-543" custLinFactNeighborY="-588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631BC2A0-B230-4144-8995-E59333F47356}" type="presOf" srcId="{C359A1FE-0145-4C64-A42E-34284E3F2E08}" destId="{ED89CD7F-7917-4904-80B4-783F736258A1}" srcOrd="0" destOrd="0" presId="urn:microsoft.com/office/officeart/2005/8/layout/vList5"/>
    <dgm:cxn modelId="{77F8741C-80F0-4533-ABBC-4454EAD867B6}" type="presOf" srcId="{69D16008-07C8-4217-92C4-09136E1731E2}" destId="{D4CBDBA8-A4E6-4F9A-B98A-1579BA25CE39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546E2AFD-2917-45EB-9080-BFB45E39B263}" srcId="{A941703B-3989-4CCF-82DF-D90B0FAABB1E}" destId="{DB5AF4DF-3464-4898-9726-602991347555}" srcOrd="1" destOrd="0" parTransId="{E213C42B-B841-40B1-A1D4-85F08461C368}" sibTransId="{1FF0B1DB-70D5-430E-96C9-A3AFDB847CAA}"/>
    <dgm:cxn modelId="{308FB210-2B55-491E-AF5D-AE71694CD162}" type="presOf" srcId="{85681603-BE50-42FD-A9CC-64FFB9A98157}" destId="{CF365A74-CAAD-414D-A1D9-DFD9ADC1E2B8}" srcOrd="0" destOrd="0" presId="urn:microsoft.com/office/officeart/2005/8/layout/vList5"/>
    <dgm:cxn modelId="{38C2197B-2C1D-4B7E-BA35-DE06D240B594}" srcId="{69D16008-07C8-4217-92C4-09136E1731E2}" destId="{8983544C-98A2-4CDC-A69C-7F4BB9A2D25B}" srcOrd="1" destOrd="0" parTransId="{8762A3AF-87A6-425B-BAE7-65DC79085057}" sibTransId="{202F36D5-5722-4836-8E2D-0EC70F6D4289}"/>
    <dgm:cxn modelId="{CE4009AB-2FB1-405D-A34D-C47E764FF3E3}" type="presOf" srcId="{DB5AF4DF-3464-4898-9726-602991347555}" destId="{ED89CD7F-7917-4904-80B4-783F736258A1}" srcOrd="0" destOrd="1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8C89E42B-7AC5-49DB-A91D-06CC3D379F35}" type="presOf" srcId="{B638C75D-5E26-4E3D-A5D4-23250FFCC06C}" destId="{F1D7AD5C-DB44-4A19-8B7F-FADF354433E5}" srcOrd="0" destOrd="0" presId="urn:microsoft.com/office/officeart/2005/8/layout/vList5"/>
    <dgm:cxn modelId="{7039FA8E-C6D2-48A7-BE43-8DADC998546B}" type="presOf" srcId="{CF78353C-ED4A-44F8-82B9-AB8E4EAFD0F1}" destId="{E67F6727-7A83-4D6F-B692-20DDFF77EE91}" srcOrd="0" destOrd="0" presId="urn:microsoft.com/office/officeart/2005/8/layout/vList5"/>
    <dgm:cxn modelId="{CBACB703-92E9-49A2-B972-AD827AF29036}" type="presOf" srcId="{A941703B-3989-4CCF-82DF-D90B0FAABB1E}" destId="{9C9D0967-FA58-46BA-9235-5B5B6530A1AA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543C0785-0C0B-4A70-9288-1DC9B88AD56C}" type="presOf" srcId="{B36805F1-1A26-4EA3-9773-7CB7D0B74A47}" destId="{33B8C528-80B2-472D-9692-8F1788AB7EC9}" srcOrd="0" destOrd="0" presId="urn:microsoft.com/office/officeart/2005/8/layout/vList5"/>
    <dgm:cxn modelId="{DD6D5526-CE90-42DB-A48B-3EBFCA512D4A}" type="presOf" srcId="{8983544C-98A2-4CDC-A69C-7F4BB9A2D25B}" destId="{F1D7AD5C-DB44-4A19-8B7F-FADF354433E5}" srcOrd="0" destOrd="1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64B03252-B88A-4F00-A3B5-25B2A65BC4CA}" type="presParOf" srcId="{33B8C528-80B2-472D-9692-8F1788AB7EC9}" destId="{DD4A62C7-52B3-4878-BF01-E85F977063BD}" srcOrd="0" destOrd="0" presId="urn:microsoft.com/office/officeart/2005/8/layout/vList5"/>
    <dgm:cxn modelId="{B3AF8E55-DC0E-4EEA-A6EB-68FB5056656C}" type="presParOf" srcId="{DD4A62C7-52B3-4878-BF01-E85F977063BD}" destId="{D4CBDBA8-A4E6-4F9A-B98A-1579BA25CE39}" srcOrd="0" destOrd="0" presId="urn:microsoft.com/office/officeart/2005/8/layout/vList5"/>
    <dgm:cxn modelId="{EC375067-FF23-4A86-95EF-43E317BC1E06}" type="presParOf" srcId="{DD4A62C7-52B3-4878-BF01-E85F977063BD}" destId="{F1D7AD5C-DB44-4A19-8B7F-FADF354433E5}" srcOrd="1" destOrd="0" presId="urn:microsoft.com/office/officeart/2005/8/layout/vList5"/>
    <dgm:cxn modelId="{267282C8-252E-4046-AC2B-145E137615CF}" type="presParOf" srcId="{33B8C528-80B2-472D-9692-8F1788AB7EC9}" destId="{C20CC4C3-A18D-47A0-B61A-C86FAC7878AB}" srcOrd="1" destOrd="0" presId="urn:microsoft.com/office/officeart/2005/8/layout/vList5"/>
    <dgm:cxn modelId="{C9789142-A48C-4B63-B61E-5F5145E154E5}" type="presParOf" srcId="{33B8C528-80B2-472D-9692-8F1788AB7EC9}" destId="{54A3307B-93E8-4A13-9DC4-895525361CF7}" srcOrd="2" destOrd="0" presId="urn:microsoft.com/office/officeart/2005/8/layout/vList5"/>
    <dgm:cxn modelId="{A2E613BB-DE76-4FE0-9135-8E8A5D02E2D7}" type="presParOf" srcId="{54A3307B-93E8-4A13-9DC4-895525361CF7}" destId="{9C9D0967-FA58-46BA-9235-5B5B6530A1AA}" srcOrd="0" destOrd="0" presId="urn:microsoft.com/office/officeart/2005/8/layout/vList5"/>
    <dgm:cxn modelId="{74B22F64-41EC-4027-821E-896451B69036}" type="presParOf" srcId="{54A3307B-93E8-4A13-9DC4-895525361CF7}" destId="{ED89CD7F-7917-4904-80B4-783F736258A1}" srcOrd="1" destOrd="0" presId="urn:microsoft.com/office/officeart/2005/8/layout/vList5"/>
    <dgm:cxn modelId="{3EC653CC-57C3-432B-8106-CD7F14243B80}" type="presParOf" srcId="{33B8C528-80B2-472D-9692-8F1788AB7EC9}" destId="{644D8222-4A71-4720-8FA7-1D26A5AFF0B5}" srcOrd="3" destOrd="0" presId="urn:microsoft.com/office/officeart/2005/8/layout/vList5"/>
    <dgm:cxn modelId="{3F8D0BB1-9042-4ADF-91C6-772D446B24E4}" type="presParOf" srcId="{33B8C528-80B2-472D-9692-8F1788AB7EC9}" destId="{AFE0987D-7B5A-4C81-BA3B-2D2739472C53}" srcOrd="4" destOrd="0" presId="urn:microsoft.com/office/officeart/2005/8/layout/vList5"/>
    <dgm:cxn modelId="{B8DF432E-D018-4832-BF15-90AE2A413F94}" type="presParOf" srcId="{AFE0987D-7B5A-4C81-BA3B-2D2739472C53}" destId="{CF365A74-CAAD-414D-A1D9-DFD9ADC1E2B8}" srcOrd="0" destOrd="0" presId="urn:microsoft.com/office/officeart/2005/8/layout/vList5"/>
    <dgm:cxn modelId="{8B1D4281-3D36-4466-80F3-EFA28D8DDCE5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342731964" r:id="rId1"/>
    <p:sldLayoutId id="2342731965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RAMPANT CARIES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600200"/>
            <a:ext cx="3916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1066800" y="2667000"/>
          <a:ext cx="7159901" cy="164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Classification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Characteristic</a:t>
                      </a:r>
                      <a:r>
                        <a:rPr lang="en-US" baseline="0" dirty="0" smtClean="0"/>
                        <a:t> features of rampant caries.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Sequele</a:t>
                      </a:r>
                      <a:r>
                        <a:rPr lang="en-US" baseline="0" dirty="0" smtClean="0"/>
                        <a:t> of rampant caries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192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8466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Nursing bottle caries is a type of rampant caries.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Massler</a:t>
            </a:r>
            <a:r>
              <a:rPr lang="en-US" dirty="0" smtClean="0"/>
              <a:t> in 1945 defined rampant caries as suddenly appearing widespread,</a:t>
            </a:r>
          </a:p>
          <a:p>
            <a:r>
              <a:rPr lang="en-US" dirty="0" smtClean="0"/>
              <a:t> </a:t>
            </a:r>
            <a:r>
              <a:rPr lang="en-US" smtClean="0"/>
              <a:t>rapidly spreading , burrowing </a:t>
            </a:r>
            <a:r>
              <a:rPr lang="en-US" dirty="0" smtClean="0"/>
              <a:t>type of </a:t>
            </a:r>
            <a:r>
              <a:rPr lang="en-US" dirty="0" err="1" smtClean="0"/>
              <a:t>caries,resulting</a:t>
            </a:r>
            <a:r>
              <a:rPr lang="en-US" dirty="0" smtClean="0"/>
              <a:t> in early involvement of pulp</a:t>
            </a:r>
          </a:p>
          <a:p>
            <a:r>
              <a:rPr lang="en-US" dirty="0" smtClean="0"/>
              <a:t> and affecting those teeth, which are usually regarded as immune to decay.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specific form of caries may occur in children who have a greatly reduced salivary flow.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Treatment for rampant caries extends from dietary counseling to endodontic therapy </a:t>
            </a:r>
          </a:p>
          <a:p>
            <a:r>
              <a:rPr lang="en-US" dirty="0" smtClean="0"/>
              <a:t>   followed by crowns.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1447800"/>
            <a:ext cx="217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CATEGORY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9600" y="2438400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150</Words>
  <Application>Microsoft Office PowerPoint</Application>
  <PresentationFormat>Custom</PresentationFormat>
  <Paragraphs>30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Theme100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4</cp:revision>
  <dcterms:created xsi:type="dcterms:W3CDTF">2022-05-28T05:28:09Z</dcterms:created>
  <dcterms:modified xsi:type="dcterms:W3CDTF">2022-07-05T09:37:11Z</dcterms:modified>
  <cp:category/>
</cp:coreProperties>
</file>